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2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1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1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1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4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8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4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2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2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928E-4238-4D42-8C74-4D0AA2AFE809}" type="datetimeFigureOut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0B87C-492E-4F8F-A700-E70B7F6E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5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169521\Desktop\opponens pollic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7239000" cy="604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01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775F-B13A-9147-A504-F5640EEBB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m169521\Desktop\hand.jpg">
            <a:extLst>
              <a:ext uri="{FF2B5EF4-FFF2-40B4-BE49-F238E27FC236}">
                <a16:creationId xmlns:a16="http://schemas.microsoft.com/office/drawing/2014/main" id="{83CEFB05-F15C-9148-87CB-4B714A73D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75446"/>
            <a:ext cx="7620000" cy="48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96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Mayo Clinic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Pelagia  Kouloumberis</dc:creator>
  <cp:lastModifiedBy>Microsoft Office User</cp:lastModifiedBy>
  <cp:revision>2</cp:revision>
  <cp:lastPrinted>2018-09-15T17:11:10Z</cp:lastPrinted>
  <dcterms:created xsi:type="dcterms:W3CDTF">2018-09-15T17:10:01Z</dcterms:created>
  <dcterms:modified xsi:type="dcterms:W3CDTF">2020-09-05T01:25:04Z</dcterms:modified>
</cp:coreProperties>
</file>