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EC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4CA35F74-94DC-4FB9-9623-67AB4AC4210B}" type="slidenum">
              <a:rPr lang="en-US" altLang="en-US">
                <a:latin typeface="Times New Roman" pitchFamily="18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1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46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457200"/>
            <a:ext cx="5683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8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3" y="457200"/>
            <a:ext cx="778033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572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37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Monotype Sorts" pitchFamily="2" charset="2"/>
        <a:buChar char="n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Monotype Sorts" pitchFamily="2" charset="2"/>
        <a:buChar char="n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381000" y="2362200"/>
            <a:ext cx="84026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65 yo diabetic man with progressive gait instability over 12 months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Medications: HCTZ and insulin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Examination: Sensory intact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Bilateral iliopsoas 4+/5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Reflexes 4+ throughout </a:t>
            </a:r>
          </a:p>
        </p:txBody>
      </p:sp>
    </p:spTree>
    <p:extLst>
      <p:ext uri="{BB962C8B-B14F-4D97-AF65-F5344CB8AC3E}">
        <p14:creationId xmlns:p14="http://schemas.microsoft.com/office/powerpoint/2010/main" val="114782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 descr="CHIARI_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2715" r="57007" b="21274"/>
          <a:stretch>
            <a:fillRect/>
          </a:stretch>
        </p:blipFill>
        <p:spPr>
          <a:xfrm>
            <a:off x="2286000" y="304800"/>
            <a:ext cx="4419600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990600" y="2562225"/>
            <a:ext cx="7458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19 yo male with blurry vision and headache for two months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Parinaud’s syndrome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368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P51606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609600"/>
            <a:ext cx="3683000" cy="276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0" name="Picture 8" descr="P51606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647700"/>
            <a:ext cx="3581400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P922078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/>
          <a:stretch>
            <a:fillRect/>
          </a:stretch>
        </p:blipFill>
        <p:spPr>
          <a:xfrm>
            <a:off x="762000" y="3443288"/>
            <a:ext cx="3581400" cy="295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6" name="Picture 14" descr="P922078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24250"/>
            <a:ext cx="37338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P92207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r="5084" b="-565"/>
          <a:stretch>
            <a:fillRect/>
          </a:stretch>
        </p:blipFill>
        <p:spPr>
          <a:xfrm>
            <a:off x="533400" y="1590675"/>
            <a:ext cx="4114800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5" name="Picture 7" descr="P92207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b="-1149"/>
          <a:stretch>
            <a:fillRect/>
          </a:stretch>
        </p:blipFill>
        <p:spPr>
          <a:xfrm>
            <a:off x="4724400" y="1600200"/>
            <a:ext cx="381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0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945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60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itchFamily="18" charset="0"/>
              </a:rPr>
              <a:t>yo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 male with hypertension and acute visual loss 24 hours prior to admission with symptom resolution over two hours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PMH: HTN, diabetes, smoker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Examination: BP 170/90, P 75 regular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                       neurologically normal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 descr="carotid stenosis5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5128" r="8253" b="3847"/>
          <a:stretch>
            <a:fillRect/>
          </a:stretch>
        </p:blipFill>
        <p:spPr bwMode="auto">
          <a:xfrm>
            <a:off x="2209800" y="762000"/>
            <a:ext cx="487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6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9" name="Picture 5" descr="carotid stenosis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8125" b="3125"/>
          <a:stretch>
            <a:fillRect/>
          </a:stretch>
        </p:blipFill>
        <p:spPr bwMode="auto">
          <a:xfrm>
            <a:off x="304800" y="152400"/>
            <a:ext cx="17700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carotid stenosis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5000" b="3125"/>
          <a:stretch>
            <a:fillRect/>
          </a:stretch>
        </p:blipFill>
        <p:spPr bwMode="auto">
          <a:xfrm>
            <a:off x="2209800" y="152400"/>
            <a:ext cx="1733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1" name="Picture 7" descr="carotid stenosi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t="16234" r="31787" b="21942"/>
          <a:stretch>
            <a:fillRect/>
          </a:stretch>
        </p:blipFill>
        <p:spPr bwMode="auto">
          <a:xfrm>
            <a:off x="4419600" y="990600"/>
            <a:ext cx="42878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2" name="Picture 8" descr="carotid stenosi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3125"/>
          <a:stretch>
            <a:fillRect/>
          </a:stretch>
        </p:blipFill>
        <p:spPr bwMode="auto">
          <a:xfrm>
            <a:off x="990600" y="3962400"/>
            <a:ext cx="26241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923925" y="2425700"/>
            <a:ext cx="7153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40 yo man with hearing loss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AD 30 dB loss, 70% speech discrimination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Decreased V3 sensation right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Otherwise normal neurlogically</a:t>
            </a:r>
          </a:p>
        </p:txBody>
      </p:sp>
    </p:spTree>
    <p:extLst>
      <p:ext uri="{BB962C8B-B14F-4D97-AF65-F5344CB8AC3E}">
        <p14:creationId xmlns:p14="http://schemas.microsoft.com/office/powerpoint/2010/main" val="178934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 descr="PA1402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04950"/>
            <a:ext cx="44958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9" name="Picture 7" descr="PA1402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3448"/>
          <a:stretch>
            <a:fillRect/>
          </a:stretch>
        </p:blipFill>
        <p:spPr>
          <a:xfrm>
            <a:off x="4724400" y="1600200"/>
            <a:ext cx="4343400" cy="32004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6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442913" y="2546350"/>
            <a:ext cx="8472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46 yo asymptomatic male S/P MVA with an incidental MRI finding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Normal</a:t>
            </a:r>
          </a:p>
        </p:txBody>
      </p:sp>
    </p:spTree>
    <p:extLst>
      <p:ext uri="{BB962C8B-B14F-4D97-AF65-F5344CB8AC3E}">
        <p14:creationId xmlns:p14="http://schemas.microsoft.com/office/powerpoint/2010/main" val="269427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P92207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095500"/>
            <a:ext cx="44958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03" name="Picture 3" descr="P92207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95500"/>
            <a:ext cx="44958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8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027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4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755650" y="2000250"/>
            <a:ext cx="7626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60 yo female with left lower extremity weakness for 2 weeks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PMH: Chronic sinusitis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Alert, oriented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Left lower extremity 4/5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Left upper and lower extremity hyperreflexia</a:t>
            </a:r>
          </a:p>
        </p:txBody>
      </p:sp>
    </p:spTree>
    <p:extLst>
      <p:ext uri="{BB962C8B-B14F-4D97-AF65-F5344CB8AC3E}">
        <p14:creationId xmlns:p14="http://schemas.microsoft.com/office/powerpoint/2010/main" val="220853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P9220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>
          <a:xfrm>
            <a:off x="304800" y="1447800"/>
            <a:ext cx="8610600" cy="430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93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2" name="Picture 4" descr="P9220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4124" r="17526" b="14777"/>
          <a:stretch>
            <a:fillRect/>
          </a:stretch>
        </p:blipFill>
        <p:spPr bwMode="auto">
          <a:xfrm>
            <a:off x="1600200" y="6096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2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marL="533400" indent="-533400"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27 yo woman with headache for two months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PMH: Mild hypertension 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Medications: HCTZ and Tylenol PRN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Examination: Neurologically normal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FF00"/>
                </a:solidFill>
              </a:rPr>
              <a:t> 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  <a:p>
            <a:pPr marL="533400" indent="-533400">
              <a:buFont typeface="Monotype Sorts" pitchFamily="2" charset="2"/>
              <a:buNone/>
            </a:pPr>
            <a:endParaRPr lang="en-US" altLang="en-US" sz="24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4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6" name="Picture 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0" name="Picture 4" descr="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114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1" name="Picture 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1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7" name="Picture 5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8" name="Picture 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9" name="Picture 7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3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78216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40 yo female with a 3 week history of bilateral paresthesiae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in upper extremities which came on over 24 hours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Normal except for 4+/5 weakness right iliopsoas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and hypalgesia in the left leg</a:t>
            </a:r>
          </a:p>
        </p:txBody>
      </p:sp>
    </p:spTree>
    <p:extLst>
      <p:ext uri="{BB962C8B-B14F-4D97-AF65-F5344CB8AC3E}">
        <p14:creationId xmlns:p14="http://schemas.microsoft.com/office/powerpoint/2010/main" val="180228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PA080866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8712" b="990"/>
          <a:stretch>
            <a:fillRect/>
          </a:stretch>
        </p:blipFill>
        <p:spPr bwMode="auto">
          <a:xfrm>
            <a:off x="481013" y="457200"/>
            <a:ext cx="378618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47" name="Picture 3" descr="PA0808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48" name="Picture 4" descr="PA0808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1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508125" y="1108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762000" y="1903413"/>
            <a:ext cx="784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60 yo female with 3 months of headache and unsteadiness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PMH: unremarkable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Medications: none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Normal except for moderately abnormal tandem gait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1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1471613" y="2197100"/>
            <a:ext cx="56149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24 yo female with double vision for 4 weeks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PMH: Diabetes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Right abducens paresis</a:t>
            </a:r>
          </a:p>
        </p:txBody>
      </p:sp>
    </p:spTree>
    <p:extLst>
      <p:ext uri="{BB962C8B-B14F-4D97-AF65-F5344CB8AC3E}">
        <p14:creationId xmlns:p14="http://schemas.microsoft.com/office/powerpoint/2010/main" val="3662513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 descr="P9220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1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8" name="Picture 6" descr="P9220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03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P92207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3505200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7" descr="P92207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2800" y="3314700"/>
            <a:ext cx="4216400" cy="316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0" descr="P92207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3314700"/>
            <a:ext cx="4216400" cy="316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5" name="Picture 13" descr="P922076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361950"/>
            <a:ext cx="3378200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3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677863" y="27432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/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762000" y="2136775"/>
            <a:ext cx="7696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32 yo female with progressive visual loss and amenorrhea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Labs: TSH, FT4 and FSH low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20/80 OD, 20200 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Asymmetric field loss worse on OS</a:t>
            </a:r>
          </a:p>
        </p:txBody>
      </p:sp>
    </p:spTree>
    <p:extLst>
      <p:ext uri="{BB962C8B-B14F-4D97-AF65-F5344CB8AC3E}">
        <p14:creationId xmlns:p14="http://schemas.microsoft.com/office/powerpoint/2010/main" val="2860772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P92208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"/>
            <a:ext cx="42672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7" name="Picture 7" descr="P92208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505200"/>
            <a:ext cx="43688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0" descr="P92208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41148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8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P92208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/>
          <a:stretch>
            <a:fillRect/>
          </a:stretch>
        </p:blipFill>
        <p:spPr>
          <a:xfrm>
            <a:off x="812800" y="838200"/>
            <a:ext cx="3530600" cy="293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 descr="P92208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/>
          <a:stretch>
            <a:fillRect/>
          </a:stretch>
        </p:blipFill>
        <p:spPr>
          <a:xfrm>
            <a:off x="4800600" y="914400"/>
            <a:ext cx="3581400" cy="293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4" name="Picture 10" descr="P92208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3962400"/>
            <a:ext cx="36068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7" name="Picture 13" descr="P92208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/>
          <a:stretch>
            <a:fillRect/>
          </a:stretch>
        </p:blipFill>
        <p:spPr>
          <a:xfrm>
            <a:off x="4876800" y="3962400"/>
            <a:ext cx="35052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76215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60 yo with sudden headache two months prior now resolving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and weakness in left upper extremity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Speech normal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4/5 left upper extremity   </a:t>
            </a:r>
          </a:p>
        </p:txBody>
      </p:sp>
    </p:spTree>
    <p:extLst>
      <p:ext uri="{BB962C8B-B14F-4D97-AF65-F5344CB8AC3E}">
        <p14:creationId xmlns:p14="http://schemas.microsoft.com/office/powerpoint/2010/main" val="36732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 descr="20137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276600"/>
            <a:ext cx="3524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3" name="Picture 5" descr="20137350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3718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4" name="Picture 6" descr="20137391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279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5" name="Picture 7" descr="201373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50"/>
            <a:ext cx="32766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 descr="201373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7" name="Picture 9" descr="20137634"/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32146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0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4" name="Picture 4" descr="2013733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20137348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457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2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0" name="Picture 4" descr="20137634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204913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3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1143000" y="2046288"/>
            <a:ext cx="70929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10 yo boy with neck pain and progressive gait instability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over the last 6 months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PMH: Unremarkable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Examination: Sensory and motor normal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                       Moderate bilateral spasticity in LE</a:t>
            </a:r>
          </a:p>
        </p:txBody>
      </p:sp>
    </p:spTree>
    <p:extLst>
      <p:ext uri="{BB962C8B-B14F-4D97-AF65-F5344CB8AC3E}">
        <p14:creationId xmlns:p14="http://schemas.microsoft.com/office/powerpoint/2010/main" val="164788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template">
  <a:themeElements>
    <a:clrScheme name="newtemplat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ne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templat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359</Words>
  <Application>Microsoft Macintosh PowerPoint</Application>
  <PresentationFormat>On-screen Show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jrock1</dc:creator>
  <cp:lastModifiedBy>Pelagia</cp:lastModifiedBy>
  <cp:revision>2</cp:revision>
  <dcterms:created xsi:type="dcterms:W3CDTF">2014-04-25T13:35:14Z</dcterms:created>
  <dcterms:modified xsi:type="dcterms:W3CDTF">2016-09-03T03:07:23Z</dcterms:modified>
</cp:coreProperties>
</file>