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0" y="0"/>
            <a:ext cx="825500" cy="6858000"/>
          </a:xfrm>
          <a:prstGeom prst="rect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CCECFF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4CA35F74-94DC-4FB9-9623-67AB4AC4210B}" type="slidenum">
              <a:rPr lang="en-US" altLang="en-US">
                <a:latin typeface="Times New Roman" pitchFamily="18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ltGray">
          <a:xfrm>
            <a:off x="0" y="3543300"/>
            <a:ext cx="3343275" cy="1222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0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513" y="457200"/>
            <a:ext cx="19446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863" y="457200"/>
            <a:ext cx="56832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8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77863" y="457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0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77863" y="457200"/>
            <a:ext cx="7780337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15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3" y="457200"/>
            <a:ext cx="7721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0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4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5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3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1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4572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 eaLnBrk="0" fontAlgn="base" hangingPunct="0">
              <a:spcAft>
                <a:spcPct val="0"/>
              </a:spcAft>
            </a:pPr>
            <a:endParaRPr lang="en-US" altLang="en-US">
              <a:solidFill>
                <a:srgbClr val="CCEC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189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75000"/>
        <a:buFont typeface="Monotype Sorts" pitchFamily="2" charset="2"/>
        <a:buChar char="n"/>
        <a:defRPr kumimoji="1"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kumimoji="1"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Monotype Sorts" pitchFamily="2" charset="2"/>
        <a:buChar char="n"/>
        <a:defRPr kumimoji="1"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–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50000"/>
        <a:buFont typeface="Monotype Sorts" pitchFamily="2" charset="2"/>
        <a:buChar char="n"/>
        <a:defRPr kumimoji="1"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1316038" y="2362200"/>
            <a:ext cx="63801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40 yo female with sudden headache and imbalance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Examination; left cerebellar signs</a:t>
            </a:r>
          </a:p>
        </p:txBody>
      </p:sp>
    </p:spTree>
    <p:extLst>
      <p:ext uri="{BB962C8B-B14F-4D97-AF65-F5344CB8AC3E}">
        <p14:creationId xmlns:p14="http://schemas.microsoft.com/office/powerpoint/2010/main" val="94730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ChangeArrowheads="1"/>
          </p:cNvSpPr>
          <p:nvPr/>
        </p:nvSpPr>
        <p:spPr bwMode="auto">
          <a:xfrm>
            <a:off x="762000" y="6858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45-year-old man</a:t>
            </a:r>
            <a:br>
              <a:rPr lang="en-US" altLang="en-US"/>
            </a:br>
            <a:r>
              <a:rPr lang="en-US" altLang="en-US"/>
              <a:t>1 year after liver transplant with left sided hemiparesis over 1 week</a:t>
            </a:r>
          </a:p>
        </p:txBody>
      </p:sp>
      <p:pic>
        <p:nvPicPr>
          <p:cNvPr id="176132" name="Picture 4" descr="0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63750"/>
            <a:ext cx="493395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1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1203325" y="1438275"/>
            <a:ext cx="65659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35 yo male with headache and blurred vision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Examination – acuity normal OD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                   bilateral poor accomodation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                   diminished upgaze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                   inability to converge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6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8" name="Picture 4" descr="P922080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4" r="5844" b="-1299"/>
          <a:stretch>
            <a:fillRect/>
          </a:stretch>
        </p:blipFill>
        <p:spPr>
          <a:xfrm>
            <a:off x="990600" y="685800"/>
            <a:ext cx="3429000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1" name="Picture 7" descr="P92208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r="6081"/>
          <a:stretch>
            <a:fillRect/>
          </a:stretch>
        </p:blipFill>
        <p:spPr>
          <a:xfrm>
            <a:off x="5334000" y="762000"/>
            <a:ext cx="28956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4" name="Picture 10" descr="P92208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2" r="16902" b="-4225"/>
          <a:stretch>
            <a:fillRect/>
          </a:stretch>
        </p:blipFill>
        <p:spPr>
          <a:xfrm>
            <a:off x="1447800" y="3733800"/>
            <a:ext cx="2438400" cy="281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7" name="Picture 13" descr="P922080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7793" b="1299"/>
          <a:stretch>
            <a:fillRect/>
          </a:stretch>
        </p:blipFill>
        <p:spPr>
          <a:xfrm>
            <a:off x="5257800" y="3733800"/>
            <a:ext cx="30480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73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2578100" y="1905000"/>
            <a:ext cx="35179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65 yo with renal cancer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Examination - normal</a:t>
            </a:r>
          </a:p>
        </p:txBody>
      </p:sp>
    </p:spTree>
    <p:extLst>
      <p:ext uri="{BB962C8B-B14F-4D97-AF65-F5344CB8AC3E}">
        <p14:creationId xmlns:p14="http://schemas.microsoft.com/office/powerpoint/2010/main" val="13103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 descr="P40905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8006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3" name="Picture 7" descr="P40905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5882" r="6952"/>
          <a:stretch>
            <a:fillRect/>
          </a:stretch>
        </p:blipFill>
        <p:spPr>
          <a:xfrm>
            <a:off x="4876800" y="152400"/>
            <a:ext cx="41148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986" name="Picture 10" descr="P409055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3657600"/>
            <a:ext cx="4267200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3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609600" y="609600"/>
            <a:ext cx="772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/>
              <a:t>18-year-old with insect bites 10 days PTA,</a:t>
            </a:r>
            <a:br>
              <a:rPr lang="en-US" altLang="en-US" sz="2800"/>
            </a:br>
            <a:r>
              <a:rPr lang="en-US" altLang="en-US" sz="2800"/>
              <a:t>hemoptysis and fever 7 days PTA, lethargy and visual loss 2 days PTA</a:t>
            </a:r>
          </a:p>
        </p:txBody>
      </p:sp>
    </p:spTree>
    <p:extLst>
      <p:ext uri="{BB962C8B-B14F-4D97-AF65-F5344CB8AC3E}">
        <p14:creationId xmlns:p14="http://schemas.microsoft.com/office/powerpoint/2010/main" val="1980499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762000" y="-1600200"/>
            <a:ext cx="7721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/>
              <a:t>18-year-old </a:t>
            </a:r>
            <a:br>
              <a:rPr lang="en-US" altLang="en-US" sz="2800"/>
            </a:br>
            <a:r>
              <a:rPr lang="en-US" altLang="en-US" sz="2800"/>
              <a:t>with insect bites 10 days PTA,</a:t>
            </a:r>
            <a:br>
              <a:rPr lang="en-US" altLang="en-US" sz="2800"/>
            </a:br>
            <a:r>
              <a:rPr lang="en-US" altLang="en-US" sz="2800"/>
              <a:t>hemoptysis and fever 7 days PTA, lethargy and visual loss 2 days PTA</a:t>
            </a:r>
          </a:p>
        </p:txBody>
      </p:sp>
      <p:pic>
        <p:nvPicPr>
          <p:cNvPr id="136195" name="Picture 3" descr="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2133600"/>
            <a:ext cx="3810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057400"/>
            <a:ext cx="3805237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40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762000" y="26670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43-year-old</a:t>
            </a:r>
            <a:br>
              <a:rPr lang="en-US" altLang="en-US"/>
            </a:br>
            <a:r>
              <a:rPr lang="en-US" altLang="en-US"/>
              <a:t>painter from New Orleans with right hand weakness over 2 weeks</a:t>
            </a:r>
          </a:p>
        </p:txBody>
      </p:sp>
    </p:spTree>
    <p:extLst>
      <p:ext uri="{BB962C8B-B14F-4D97-AF65-F5344CB8AC3E}">
        <p14:creationId xmlns:p14="http://schemas.microsoft.com/office/powerpoint/2010/main" val="365938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762000" y="9906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43-year-old</a:t>
            </a:r>
            <a:br>
              <a:rPr lang="en-US" altLang="en-US"/>
            </a:br>
            <a:r>
              <a:rPr lang="en-US" altLang="en-US"/>
              <a:t>painter from New Orleans with right hand weakness over 2 weeks</a:t>
            </a:r>
          </a:p>
        </p:txBody>
      </p:sp>
      <p:pic>
        <p:nvPicPr>
          <p:cNvPr id="141315" name="Picture 3" descr="0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28988"/>
            <a:ext cx="4267200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 descr="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1363"/>
            <a:ext cx="4419600" cy="28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897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2087563" y="2819400"/>
            <a:ext cx="5075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30 yo male with sudden headache </a:t>
            </a:r>
          </a:p>
        </p:txBody>
      </p:sp>
    </p:spTree>
    <p:extLst>
      <p:ext uri="{BB962C8B-B14F-4D97-AF65-F5344CB8AC3E}">
        <p14:creationId xmlns:p14="http://schemas.microsoft.com/office/powerpoint/2010/main" val="53746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8" name="Picture 4" descr="PA0908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1883" r="12312" b="235"/>
          <a:stretch>
            <a:fillRect/>
          </a:stretch>
        </p:blipFill>
        <p:spPr bwMode="auto">
          <a:xfrm>
            <a:off x="5083175" y="2362200"/>
            <a:ext cx="36036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29" name="Picture 5" descr="PA0908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 r="8475" b="-1695"/>
          <a:stretch>
            <a:fillRect/>
          </a:stretch>
        </p:blipFill>
        <p:spPr bwMode="auto">
          <a:xfrm>
            <a:off x="762000" y="2743200"/>
            <a:ext cx="3505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316038" y="533400"/>
            <a:ext cx="6380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00"/>
                </a:solidFill>
                <a:latin typeface="Times New Roman" pitchFamily="18" charset="0"/>
              </a:rPr>
              <a:t>40 yo female with sudden headache and imbalance</a:t>
            </a:r>
          </a:p>
        </p:txBody>
      </p:sp>
    </p:spTree>
    <p:extLst>
      <p:ext uri="{BB962C8B-B14F-4D97-AF65-F5344CB8AC3E}">
        <p14:creationId xmlns:p14="http://schemas.microsoft.com/office/powerpoint/2010/main" val="3687078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5" name="Picture 5" descr="P93008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18333" b="-2222"/>
          <a:stretch>
            <a:fillRect/>
          </a:stretch>
        </p:blipFill>
        <p:spPr bwMode="auto">
          <a:xfrm>
            <a:off x="4797425" y="1676400"/>
            <a:ext cx="39655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2087563" y="395288"/>
            <a:ext cx="5075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30 yo male with sudden headache </a:t>
            </a:r>
          </a:p>
        </p:txBody>
      </p:sp>
      <p:pic>
        <p:nvPicPr>
          <p:cNvPr id="296967" name="Picture 7" descr="P93008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10001" b="-952"/>
          <a:stretch>
            <a:fillRect/>
          </a:stretch>
        </p:blipFill>
        <p:spPr bwMode="auto">
          <a:xfrm>
            <a:off x="152400" y="2057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37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3" name="Picture 5" descr="P93008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4" name="Picture 6" descr="P93008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5" name="Picture 7" descr="P93008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6" name="Picture 8" descr="P93008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736600" y="24384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/>
              <a:t>70 yo S/P cervical laminectomy for myelopathy </a:t>
            </a:r>
            <a:br>
              <a:rPr lang="en-US" altLang="en-US" sz="2400"/>
            </a:br>
            <a:r>
              <a:rPr lang="en-US" altLang="en-US" sz="2400"/>
              <a:t>1 year ago, now has progressive myelopathy</a:t>
            </a:r>
          </a:p>
        </p:txBody>
      </p:sp>
    </p:spTree>
    <p:extLst>
      <p:ext uri="{BB962C8B-B14F-4D97-AF65-F5344CB8AC3E}">
        <p14:creationId xmlns:p14="http://schemas.microsoft.com/office/powerpoint/2010/main" val="350087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70 yo S/P cervical laminectomy for myelopathy </a:t>
            </a:r>
            <a:br>
              <a:rPr lang="en-US" altLang="en-US" sz="2400"/>
            </a:br>
            <a:r>
              <a:rPr lang="en-US" altLang="en-US" sz="2400"/>
              <a:t>1 year ago, now has progressive myelopathy</a:t>
            </a:r>
          </a:p>
        </p:txBody>
      </p:sp>
      <p:pic>
        <p:nvPicPr>
          <p:cNvPr id="263172" name="Picture 4" descr="P723017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5" b="9937"/>
          <a:stretch>
            <a:fillRect/>
          </a:stretch>
        </p:blipFill>
        <p:spPr>
          <a:xfrm>
            <a:off x="228600" y="2286000"/>
            <a:ext cx="4038600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178" name="Picture 10" descr="P723017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84" b="8205"/>
          <a:stretch>
            <a:fillRect/>
          </a:stretch>
        </p:blipFill>
        <p:spPr>
          <a:xfrm>
            <a:off x="4495800" y="2305050"/>
            <a:ext cx="4191000" cy="3409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8" name="Picture 4" descr="P72301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972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1127125" y="2178050"/>
            <a:ext cx="6907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58 yo male with headache and acute visual loss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Examination; bilateral 20/400 </a:t>
            </a:r>
          </a:p>
        </p:txBody>
      </p:sp>
    </p:spTree>
    <p:extLst>
      <p:ext uri="{BB962C8B-B14F-4D97-AF65-F5344CB8AC3E}">
        <p14:creationId xmlns:p14="http://schemas.microsoft.com/office/powerpoint/2010/main" val="392731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762000" y="6096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58-year-old man</a:t>
            </a:r>
            <a:br>
              <a:rPr lang="en-US" altLang="en-US"/>
            </a:br>
            <a:r>
              <a:rPr lang="en-US" altLang="en-US"/>
              <a:t>with headaches, sluggishness</a:t>
            </a:r>
            <a:br>
              <a:rPr lang="en-US" altLang="en-US"/>
            </a:br>
            <a:r>
              <a:rPr lang="en-US" altLang="en-US"/>
              <a:t>and acute visual loss</a:t>
            </a:r>
          </a:p>
        </p:txBody>
      </p:sp>
      <p:pic>
        <p:nvPicPr>
          <p:cNvPr id="134147" name="Picture 3" descr="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8879" r="23000" b="6570"/>
          <a:stretch>
            <a:fillRect/>
          </a:stretch>
        </p:blipFill>
        <p:spPr bwMode="auto">
          <a:xfrm>
            <a:off x="381000" y="2420938"/>
            <a:ext cx="4114800" cy="390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8" name="Picture 4" descr="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8" t="8879" r="27472" b="4285"/>
          <a:stretch>
            <a:fillRect/>
          </a:stretch>
        </p:blipFill>
        <p:spPr bwMode="auto">
          <a:xfrm>
            <a:off x="4913313" y="2438400"/>
            <a:ext cx="354488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3" name="Picture 5" descr="PA0908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4" name="Picture 6" descr="PA0908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55" name="Picture 7" descr="PA0908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8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6" name="Picture 4" descr="p93008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145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0037" name="Picture 5" descr="p93008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050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4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1203325" y="1743075"/>
            <a:ext cx="695166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30 yo male with severe left leg pain for 10 days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>
              <a:solidFill>
                <a:srgbClr val="FFFF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Examination- neurologically normal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FF00"/>
                </a:solidFill>
                <a:latin typeface="Times New Roman" pitchFamily="18" charset="0"/>
              </a:rPr>
              <a:t>                       4/5 foot weakness</a:t>
            </a:r>
          </a:p>
        </p:txBody>
      </p:sp>
    </p:spTree>
    <p:extLst>
      <p:ext uri="{BB962C8B-B14F-4D97-AF65-F5344CB8AC3E}">
        <p14:creationId xmlns:p14="http://schemas.microsoft.com/office/powerpoint/2010/main" val="48962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0" name="Picture 4" descr="L5S1HN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1" name="Picture 5" descr="L5S1HN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00450"/>
            <a:ext cx="32575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2" name="Picture 6" descr="L5S1HN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3590925"/>
            <a:ext cx="32670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6423" name="Picture 7" descr="L5S1HNP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228600"/>
            <a:ext cx="3114675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4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762000" y="17526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57-year-old </a:t>
            </a:r>
            <a:br>
              <a:rPr lang="en-US" altLang="en-US"/>
            </a:br>
            <a:r>
              <a:rPr lang="en-US" altLang="en-US"/>
              <a:t>with severe left C6 radiculopathy</a:t>
            </a:r>
          </a:p>
        </p:txBody>
      </p:sp>
    </p:spTree>
    <p:extLst>
      <p:ext uri="{BB962C8B-B14F-4D97-AF65-F5344CB8AC3E}">
        <p14:creationId xmlns:p14="http://schemas.microsoft.com/office/powerpoint/2010/main" val="425461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762000" y="2286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57-year-old </a:t>
            </a:r>
            <a:br>
              <a:rPr lang="en-US" altLang="en-US"/>
            </a:br>
            <a:r>
              <a:rPr lang="en-US" altLang="en-US"/>
              <a:t>with severe left C6 radiculopathy</a:t>
            </a:r>
          </a:p>
        </p:txBody>
      </p:sp>
      <p:pic>
        <p:nvPicPr>
          <p:cNvPr id="159747" name="Picture 3" descr="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805238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8" name="Picture 4" descr="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42672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7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4"/>
          <p:cNvSpPr>
            <a:spLocks noChangeArrowheads="1"/>
          </p:cNvSpPr>
          <p:nvPr/>
        </p:nvSpPr>
        <p:spPr bwMode="auto">
          <a:xfrm>
            <a:off x="762000" y="2438400"/>
            <a:ext cx="772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45-year-old man</a:t>
            </a:r>
            <a:br>
              <a:rPr lang="en-US" altLang="en-US"/>
            </a:br>
            <a:r>
              <a:rPr lang="en-US" altLang="en-US"/>
              <a:t>1 year after liver transplant with left sided hemiparesis over 1 week</a:t>
            </a:r>
          </a:p>
        </p:txBody>
      </p:sp>
    </p:spTree>
    <p:extLst>
      <p:ext uri="{BB962C8B-B14F-4D97-AF65-F5344CB8AC3E}">
        <p14:creationId xmlns:p14="http://schemas.microsoft.com/office/powerpoint/2010/main" val="1311633048"/>
      </p:ext>
    </p:extLst>
  </p:cSld>
  <p:clrMapOvr>
    <a:masterClrMapping/>
  </p:clrMapOvr>
</p:sld>
</file>

<file path=ppt/theme/theme1.xml><?xml version="1.0" encoding="utf-8"?>
<a:theme xmlns:a="http://schemas.openxmlformats.org/drawingml/2006/main" name="newtemplate">
  <a:themeElements>
    <a:clrScheme name="newtemplat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new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templat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newtemplate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70 yo S/P cervical laminectomy for myelopathy  1 year ago, now has progressive myelopathy</vt:lpstr>
      <vt:lpstr>PowerPoint Presentation</vt:lpstr>
      <vt:lpstr>PowerPoint Presentation</vt:lpstr>
      <vt:lpstr>PowerPoint Presentation</vt:lpstr>
    </vt:vector>
  </TitlesOfParts>
  <Company>HFHS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jrock1</dc:creator>
  <cp:lastModifiedBy>Brna, Amy</cp:lastModifiedBy>
  <cp:revision>1</cp:revision>
  <dcterms:created xsi:type="dcterms:W3CDTF">2014-04-25T13:45:15Z</dcterms:created>
  <dcterms:modified xsi:type="dcterms:W3CDTF">2015-08-12T18:23:32Z</dcterms:modified>
</cp:coreProperties>
</file>