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39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ECFF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4CA35F74-94DC-4FB9-9623-67AB4AC4210B}" type="slidenum">
              <a:rPr lang="en-US" altLang="en-US">
                <a:latin typeface="Times New Roman" pitchFamily="18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CC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5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457200"/>
            <a:ext cx="194468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863" y="457200"/>
            <a:ext cx="56832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5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77863" y="457200"/>
            <a:ext cx="7721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7863" y="457200"/>
            <a:ext cx="7780337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60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457200"/>
            <a:ext cx="7721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6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7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8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2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5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8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9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0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457200"/>
            <a:ext cx="772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endParaRPr lang="en-US" altLang="en-US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endParaRPr lang="en-US" altLang="en-US">
              <a:solidFill>
                <a:srgbClr val="CC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271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5000"/>
        <a:buFont typeface="Monotype Sorts" pitchFamily="2" charset="2"/>
        <a:buChar char="n"/>
        <a:defRPr kumimoji="1"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kumimoji="1"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Monotype Sorts" pitchFamily="2" charset="2"/>
        <a:buChar char="n"/>
        <a:defRPr kumimoji="1"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1371600" y="2717800"/>
            <a:ext cx="63738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30 yo male with low back pain and acute footdrop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after being tackled during a football game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 descr="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73526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3" name="Picture 3" descr="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81250"/>
            <a:ext cx="2651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4" name="Picture 4" descr="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14750"/>
            <a:ext cx="27813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898525" y="704850"/>
            <a:ext cx="7929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  <a:latin typeface="Times New Roman" pitchFamily="18" charset="0"/>
              </a:rPr>
              <a:t>65 yo with one week history of speech dificulty</a:t>
            </a:r>
          </a:p>
        </p:txBody>
      </p:sp>
    </p:spTree>
    <p:extLst>
      <p:ext uri="{BB962C8B-B14F-4D97-AF65-F5344CB8AC3E}">
        <p14:creationId xmlns:p14="http://schemas.microsoft.com/office/powerpoint/2010/main" val="24201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ChangeArrowheads="1"/>
          </p:cNvSpPr>
          <p:nvPr/>
        </p:nvSpPr>
        <p:spPr bwMode="auto">
          <a:xfrm>
            <a:off x="1835150" y="2489200"/>
            <a:ext cx="5099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25 yo man with headaches for two years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Examination; normal</a:t>
            </a:r>
          </a:p>
        </p:txBody>
      </p:sp>
    </p:spTree>
    <p:extLst>
      <p:ext uri="{BB962C8B-B14F-4D97-AF65-F5344CB8AC3E}">
        <p14:creationId xmlns:p14="http://schemas.microsoft.com/office/powerpoint/2010/main" val="153789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2" descr="ARACHNO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808038"/>
            <a:ext cx="8034337" cy="551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96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 descr="WNLCspinehecker1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6" t="15717" r="26486" b="14313"/>
          <a:stretch>
            <a:fillRect/>
          </a:stretch>
        </p:blipFill>
        <p:spPr bwMode="auto">
          <a:xfrm>
            <a:off x="76200" y="1905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2112963" y="776288"/>
            <a:ext cx="520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42 yo female with partial wristdrop</a:t>
            </a:r>
          </a:p>
        </p:txBody>
      </p:sp>
      <p:pic>
        <p:nvPicPr>
          <p:cNvPr id="423940" name="Picture 4" descr="WNLCspineheck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18628" r="24902" b="28040"/>
          <a:stretch>
            <a:fillRect/>
          </a:stretch>
        </p:blipFill>
        <p:spPr bwMode="auto">
          <a:xfrm>
            <a:off x="4876800" y="2586038"/>
            <a:ext cx="4038600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8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771525" y="2489200"/>
            <a:ext cx="7458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65 yo S/P MVA with neck pain and normal examination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Examination: 4/5 bilateral iliopsoas</a:t>
            </a:r>
          </a:p>
        </p:txBody>
      </p:sp>
    </p:spTree>
    <p:extLst>
      <p:ext uri="{BB962C8B-B14F-4D97-AF65-F5344CB8AC3E}">
        <p14:creationId xmlns:p14="http://schemas.microsoft.com/office/powerpoint/2010/main" val="387661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7" name="Picture 3" descr="P92207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990600"/>
            <a:ext cx="40005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988" name="Picture 4" descr="P922079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5850" y="990600"/>
            <a:ext cx="40005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8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C5burstfra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7" t="4231" r="31284" b="26538"/>
          <a:stretch>
            <a:fillRect/>
          </a:stretch>
        </p:blipFill>
        <p:spPr bwMode="auto">
          <a:xfrm>
            <a:off x="1150938" y="1905000"/>
            <a:ext cx="296386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11" name="Picture 3" descr="C5tburstfra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8" r="25424"/>
          <a:stretch>
            <a:fillRect/>
          </a:stretch>
        </p:blipFill>
        <p:spPr bwMode="auto">
          <a:xfrm>
            <a:off x="4572000" y="1905000"/>
            <a:ext cx="27082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1090613" y="685800"/>
            <a:ext cx="6605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30 yo female S/P MVA with acute C6 quardiparesis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and  GCS 11</a:t>
            </a:r>
          </a:p>
        </p:txBody>
      </p:sp>
    </p:spTree>
    <p:extLst>
      <p:ext uri="{BB962C8B-B14F-4D97-AF65-F5344CB8AC3E}">
        <p14:creationId xmlns:p14="http://schemas.microsoft.com/office/powerpoint/2010/main" val="236832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 descr="C5burstfra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7576"/>
          <a:stretch>
            <a:fillRect/>
          </a:stretch>
        </p:blipFill>
        <p:spPr bwMode="auto">
          <a:xfrm>
            <a:off x="2590800" y="1752600"/>
            <a:ext cx="4114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82946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30 yo female S/P MVA with acute C6 quadriparesis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 and GCS 11. Post MVA day #3, decreased mental status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 and dilated right pupil.</a:t>
            </a:r>
          </a:p>
        </p:txBody>
      </p:sp>
    </p:spTree>
    <p:extLst>
      <p:ext uri="{BB962C8B-B14F-4D97-AF65-F5344CB8AC3E}">
        <p14:creationId xmlns:p14="http://schemas.microsoft.com/office/powerpoint/2010/main" val="302811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1371600" y="2362200"/>
            <a:ext cx="63246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45 yo male with chronic low back pain and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     right L5 radiculopathy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01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2" descr="kirkland1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 r="5246"/>
          <a:stretch>
            <a:fillRect/>
          </a:stretch>
        </p:blipFill>
        <p:spPr bwMode="auto">
          <a:xfrm>
            <a:off x="6238875" y="3267075"/>
            <a:ext cx="27527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83" name="Picture 3" descr="kirkland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r="31476"/>
          <a:stretch>
            <a:fillRect/>
          </a:stretch>
        </p:blipFill>
        <p:spPr bwMode="auto">
          <a:xfrm>
            <a:off x="3724275" y="2971800"/>
            <a:ext cx="19907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84" name="Picture 4" descr="largeLlumbarherniation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5" t="12585" r="28592" b="11902"/>
          <a:stretch>
            <a:fillRect/>
          </a:stretch>
        </p:blipFill>
        <p:spPr bwMode="auto">
          <a:xfrm>
            <a:off x="304800" y="2895600"/>
            <a:ext cx="2819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85" name="Text Box 5"/>
          <p:cNvSpPr txBox="1">
            <a:spLocks noChangeArrowheads="1"/>
          </p:cNvSpPr>
          <p:nvPr/>
        </p:nvSpPr>
        <p:spPr bwMode="auto">
          <a:xfrm>
            <a:off x="1447800" y="501650"/>
            <a:ext cx="64087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45 yo male with chronic low back pain and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     right L5 radiculopathy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8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 descr="footdro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14351" r="5467" b="20045"/>
          <a:stretch>
            <a:fillRect/>
          </a:stretch>
        </p:blipFill>
        <p:spPr bwMode="auto">
          <a:xfrm>
            <a:off x="4267200" y="188595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1" name="Picture 3" descr="footdrop2"/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r="22041"/>
          <a:stretch>
            <a:fillRect/>
          </a:stretch>
        </p:blipFill>
        <p:spPr bwMode="auto">
          <a:xfrm>
            <a:off x="582613" y="609600"/>
            <a:ext cx="3303587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52" name="Line 4"/>
          <p:cNvSpPr>
            <a:spLocks noChangeShapeType="1"/>
          </p:cNvSpPr>
          <p:nvPr/>
        </p:nvSpPr>
        <p:spPr bwMode="auto">
          <a:xfrm>
            <a:off x="2209800" y="510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411653" name="Line 5"/>
          <p:cNvSpPr>
            <a:spLocks noChangeShapeType="1"/>
          </p:cNvSpPr>
          <p:nvPr/>
        </p:nvSpPr>
        <p:spPr bwMode="auto">
          <a:xfrm>
            <a:off x="2209800" y="495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CC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4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Text Box 2"/>
          <p:cNvSpPr txBox="1">
            <a:spLocks noChangeArrowheads="1"/>
          </p:cNvSpPr>
          <p:nvPr/>
        </p:nvSpPr>
        <p:spPr bwMode="auto">
          <a:xfrm>
            <a:off x="381000" y="1514475"/>
            <a:ext cx="8796338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50 yo female with lymphoma diagnosed last year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     mid-back pain and progressive lower extremity weakness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     over two weeks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Examination-  BP 130/80, P70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                        bilateral lower extremity power 3/5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9504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 descr="cordcompression1"/>
          <p:cNvPicPr>
            <a:picLocks noChangeAspect="1" noChangeArrowheads="1"/>
          </p:cNvPicPr>
          <p:nvPr/>
        </p:nvPicPr>
        <p:blipFill>
          <a:blip r:embed="rId2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24000"/>
            <a:ext cx="43338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51" name="Picture 3" descr="cordcompression2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8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FFFF00"/>
                </a:solidFill>
              </a:rPr>
              <a:t>56 year-old with year long memory loss that has worsened over last 3-4 months and gait instability, falls, and urinary incontience. </a:t>
            </a:r>
          </a:p>
          <a:p>
            <a:pPr>
              <a:buFont typeface="Monotype Sorts" pitchFamily="2" charset="2"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FFFF00"/>
                </a:solidFill>
              </a:rPr>
              <a:t>Patient sent in by PCP after obtaining outside MRI. </a:t>
            </a:r>
          </a:p>
          <a:p>
            <a:pPr>
              <a:buFont typeface="Monotype Sorts" pitchFamily="2" charset="2"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FFFF00"/>
                </a:solidFill>
              </a:rPr>
              <a:t>Denies trauma to head, LOC, HA, N/V, N/T or seizure, but family states that patient intermittently has difficulty with speech.</a:t>
            </a:r>
          </a:p>
        </p:txBody>
      </p:sp>
    </p:spTree>
    <p:extLst>
      <p:ext uri="{BB962C8B-B14F-4D97-AF65-F5344CB8AC3E}">
        <p14:creationId xmlns:p14="http://schemas.microsoft.com/office/powerpoint/2010/main" val="2900527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3" name="Picture 3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41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5444" name="Picture 4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315753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5445" name="Picture 5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3124200"/>
            <a:ext cx="303371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43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1514475" y="2224088"/>
            <a:ext cx="6410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32 yo female S/P CHI and abducens paresis</a:t>
            </a:r>
          </a:p>
        </p:txBody>
      </p:sp>
    </p:spTree>
    <p:extLst>
      <p:ext uri="{BB962C8B-B14F-4D97-AF65-F5344CB8AC3E}">
        <p14:creationId xmlns:p14="http://schemas.microsoft.com/office/powerpoint/2010/main" val="3285572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2" descr="P92207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1539" b="-3204"/>
          <a:stretch>
            <a:fillRect/>
          </a:stretch>
        </p:blipFill>
        <p:spPr bwMode="auto">
          <a:xfrm>
            <a:off x="2133600" y="1600200"/>
            <a:ext cx="47434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1514475" y="471488"/>
            <a:ext cx="6410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32 yo female S/P CHI and abducens paresis</a:t>
            </a:r>
          </a:p>
        </p:txBody>
      </p:sp>
    </p:spTree>
    <p:extLst>
      <p:ext uri="{BB962C8B-B14F-4D97-AF65-F5344CB8AC3E}">
        <p14:creationId xmlns:p14="http://schemas.microsoft.com/office/powerpoint/2010/main" val="178027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4" name="Picture 2" descr="P92207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r="4286" b="-952"/>
          <a:stretch>
            <a:fillRect/>
          </a:stretch>
        </p:blipFill>
        <p:spPr bwMode="auto">
          <a:xfrm>
            <a:off x="76200" y="1676400"/>
            <a:ext cx="5029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515" name="Picture 3" descr="P92207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r="6779" b="-1131"/>
          <a:stretch>
            <a:fillRect/>
          </a:stretch>
        </p:blipFill>
        <p:spPr bwMode="auto">
          <a:xfrm>
            <a:off x="5257800" y="1981200"/>
            <a:ext cx="35814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4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77863" y="-152400"/>
            <a:ext cx="7721600" cy="1143000"/>
          </a:xfrm>
        </p:spPr>
        <p:txBody>
          <a:bodyPr/>
          <a:lstStyle/>
          <a:p>
            <a:r>
              <a:rPr lang="en-US" altLang="en-US" sz="2400"/>
              <a:t>32 yo with acute abducens nerve paresis</a:t>
            </a:r>
          </a:p>
        </p:txBody>
      </p:sp>
      <p:pic>
        <p:nvPicPr>
          <p:cNvPr id="449539" name="Picture 3" descr="P922077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/>
          <a:stretch>
            <a:fillRect/>
          </a:stretch>
        </p:blipFill>
        <p:spPr>
          <a:xfrm>
            <a:off x="609600" y="1371600"/>
            <a:ext cx="3302000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0" name="Picture 4" descr="P92207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371600"/>
            <a:ext cx="3454400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1" name="Picture 5" descr="P922077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>
            <a:fillRect/>
          </a:stretch>
        </p:blipFill>
        <p:spPr>
          <a:xfrm>
            <a:off x="685800" y="4114800"/>
            <a:ext cx="3225800" cy="2476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2" name="Picture 6" descr="P922077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114800"/>
            <a:ext cx="3225800" cy="2419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8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 descr="P92207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7" t="10959" r="2740" b="-456"/>
          <a:stretch>
            <a:fillRect/>
          </a:stretch>
        </p:blipFill>
        <p:spPr bwMode="auto">
          <a:xfrm>
            <a:off x="4267200" y="2514600"/>
            <a:ext cx="3962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63" name="Picture 3" descr="P92207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r="12245" b="-2721"/>
          <a:stretch>
            <a:fillRect/>
          </a:stretch>
        </p:blipFill>
        <p:spPr bwMode="auto">
          <a:xfrm>
            <a:off x="557213" y="2514600"/>
            <a:ext cx="31003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32 yo female with acute abducens paresis</a:t>
            </a:r>
          </a:p>
        </p:txBody>
      </p:sp>
      <p:pic>
        <p:nvPicPr>
          <p:cNvPr id="451587" name="Picture 3" descr="P92207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609850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588" name="Picture 4" descr="P922077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09850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8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1147763" y="2182813"/>
            <a:ext cx="685323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72 yo man with gait difficulty for 6 months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     memory difficulty for 2 months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Examination: some difficulty with short term memory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                       wide based gait </a:t>
            </a:r>
          </a:p>
        </p:txBody>
      </p:sp>
    </p:spTree>
    <p:extLst>
      <p:ext uri="{BB962C8B-B14F-4D97-AF65-F5344CB8AC3E}">
        <p14:creationId xmlns:p14="http://schemas.microsoft.com/office/powerpoint/2010/main" val="4158933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2" descr="P92207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7" b="-2222"/>
          <a:stretch>
            <a:fillRect/>
          </a:stretch>
        </p:blipFill>
        <p:spPr bwMode="auto">
          <a:xfrm>
            <a:off x="4495800" y="1828800"/>
            <a:ext cx="4648200" cy="40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611" name="Picture 3" descr="P92207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7246" b="-1450"/>
          <a:stretch>
            <a:fillRect/>
          </a:stretch>
        </p:blipFill>
        <p:spPr bwMode="auto">
          <a:xfrm>
            <a:off x="0" y="1790700"/>
            <a:ext cx="4572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96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1503363" y="2413000"/>
            <a:ext cx="60245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54 yo female with melanoma and progressive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swallowing difficulty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Examination; right vocal cord paralysis</a:t>
            </a:r>
          </a:p>
        </p:txBody>
      </p:sp>
    </p:spTree>
    <p:extLst>
      <p:ext uri="{BB962C8B-B14F-4D97-AF65-F5344CB8AC3E}">
        <p14:creationId xmlns:p14="http://schemas.microsoft.com/office/powerpoint/2010/main" val="2155373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4" descr="P92207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48006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1" name="Picture 7" descr="P922075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371600"/>
            <a:ext cx="26416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4" name="Picture 10" descr="P922075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4114800"/>
            <a:ext cx="26416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02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1949450" y="2698750"/>
            <a:ext cx="4832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65 yo female with double vision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 – left occulmotor paresis</a:t>
            </a:r>
          </a:p>
        </p:txBody>
      </p:sp>
    </p:spTree>
    <p:extLst>
      <p:ext uri="{BB962C8B-B14F-4D97-AF65-F5344CB8AC3E}">
        <p14:creationId xmlns:p14="http://schemas.microsoft.com/office/powerpoint/2010/main" val="788336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4" name="Picture 4" descr="P92208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828800"/>
            <a:ext cx="4724400" cy="3543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7" name="Picture 7" descr="P92208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295400"/>
            <a:ext cx="3454400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0" name="Picture 10" descr="P92208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4000500"/>
            <a:ext cx="3606800" cy="270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19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1828800" y="2286000"/>
            <a:ext cx="5257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42-year-old woman with left-sided hearing loss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Examination: AS 30Db loss, 70% SD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AD 90Db loss</a:t>
            </a:r>
          </a:p>
        </p:txBody>
      </p:sp>
    </p:spTree>
    <p:extLst>
      <p:ext uri="{BB962C8B-B14F-4D97-AF65-F5344CB8AC3E}">
        <p14:creationId xmlns:p14="http://schemas.microsoft.com/office/powerpoint/2010/main" val="2168358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 descr="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9883"/>
          <a:stretch>
            <a:fillRect/>
          </a:stretch>
        </p:blipFill>
        <p:spPr bwMode="auto">
          <a:xfrm>
            <a:off x="325438" y="1295400"/>
            <a:ext cx="4246562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2" name="Picture 4" descr="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9" r="7658"/>
          <a:stretch>
            <a:fillRect/>
          </a:stretch>
        </p:blipFill>
        <p:spPr bwMode="auto">
          <a:xfrm>
            <a:off x="4684713" y="1295400"/>
            <a:ext cx="4154487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8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5" name="Picture 3" descr="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66800"/>
            <a:ext cx="2962275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796" name="Picture 4" descr="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84475"/>
            <a:ext cx="2733675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797" name="Picture 5" descr="0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808413"/>
            <a:ext cx="2814637" cy="25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2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400" b="0">
                <a:solidFill>
                  <a:srgbClr val="FFFF00"/>
                </a:solidFill>
              </a:rPr>
              <a:t>56 year-old with year long memory loss that has worsened over last 3-4 months who complains of gait instability, falls, and urinary incontinence</a:t>
            </a:r>
          </a:p>
          <a:p>
            <a:pPr>
              <a:buFont typeface="Monotype Sorts" pitchFamily="2" charset="2"/>
              <a:buNone/>
            </a:pPr>
            <a:endParaRPr lang="en-US" altLang="en-US" sz="2400" b="0">
              <a:solidFill>
                <a:srgbClr val="FFFF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400" b="0">
                <a:solidFill>
                  <a:srgbClr val="FFFF00"/>
                </a:solidFill>
              </a:rPr>
              <a:t>PMH: Denies trauma to head, LOC, HA, N/V, N/T or seizure, but family states that patient intermittently has difficulty with speech</a:t>
            </a:r>
          </a:p>
        </p:txBody>
      </p:sp>
    </p:spTree>
    <p:extLst>
      <p:ext uri="{BB962C8B-B14F-4D97-AF65-F5344CB8AC3E}">
        <p14:creationId xmlns:p14="http://schemas.microsoft.com/office/powerpoint/2010/main" val="53316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1" name="Picture 3"/>
          <p:cNvPicPr>
            <a:picLocks noChangeAspect="1" noChangeArrowheads="1"/>
          </p:cNvPicPr>
          <p:nvPr/>
        </p:nvPicPr>
        <p:blipFill>
          <a:blip r:embed="rId2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105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7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457200"/>
            <a:ext cx="253841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79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5384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35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893763" y="2305050"/>
            <a:ext cx="73945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18 yo chinese engineering graduate student with imbalance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Examination; minimal difficulty with tandem gait</a:t>
            </a:r>
          </a:p>
        </p:txBody>
      </p:sp>
    </p:spTree>
    <p:extLst>
      <p:ext uri="{BB962C8B-B14F-4D97-AF65-F5344CB8AC3E}">
        <p14:creationId xmlns:p14="http://schemas.microsoft.com/office/powerpoint/2010/main" val="2207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 descr="P92207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05000"/>
            <a:ext cx="4495800" cy="3371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3" name="Picture 7" descr="P922079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1447800"/>
            <a:ext cx="26416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6" name="Picture 10" descr="P92208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4114800"/>
            <a:ext cx="26416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63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1066800" y="2463800"/>
            <a:ext cx="695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65 yo with one week history of speech dificulty</a:t>
            </a:r>
          </a:p>
        </p:txBody>
      </p:sp>
    </p:spTree>
    <p:extLst>
      <p:ext uri="{BB962C8B-B14F-4D97-AF65-F5344CB8AC3E}">
        <p14:creationId xmlns:p14="http://schemas.microsoft.com/office/powerpoint/2010/main" val="3082497364"/>
      </p:ext>
    </p:extLst>
  </p:cSld>
  <p:clrMapOvr>
    <a:masterClrMapping/>
  </p:clrMapOvr>
</p:sld>
</file>

<file path=ppt/theme/theme1.xml><?xml version="1.0" encoding="utf-8"?>
<a:theme xmlns:a="http://schemas.openxmlformats.org/drawingml/2006/main" name="newtemplate">
  <a:themeElements>
    <a:clrScheme name="newtemplate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new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templat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Macintosh PowerPoint</Application>
  <PresentationFormat>On-screen Show (4:3)</PresentationFormat>
  <Paragraphs>59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newtemplate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32 yo with acute abducens nerve paresis</vt:lpstr>
      <vt:lpstr>PowerPoint Presentation</vt:lpstr>
      <vt:lpstr>32 yo female with acute abducens paresis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jrock1</dc:creator>
  <cp:lastModifiedBy> Tom  Arra</cp:lastModifiedBy>
  <cp:revision>1</cp:revision>
  <dcterms:created xsi:type="dcterms:W3CDTF">2014-04-25T13:40:50Z</dcterms:created>
  <dcterms:modified xsi:type="dcterms:W3CDTF">2015-09-04T22:33:09Z</dcterms:modified>
</cp:coreProperties>
</file>